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6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85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26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3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7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09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5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5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78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9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481FB4-86BB-40CA-9509-41B2AF26F7E1}" type="datetimeFigureOut">
              <a:rPr lang="ko-KR" altLang="en-US" smtClean="0"/>
              <a:t>2015-12-18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0D87F16-E29C-4D2C-BE4D-4A6F17517E1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93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논리회로설계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학기</a:t>
            </a:r>
            <a:endParaRPr lang="en-US" altLang="ko-KR" dirty="0" smtClean="0"/>
          </a:p>
          <a:p>
            <a:r>
              <a:rPr lang="en-US" altLang="ko-KR" dirty="0" smtClean="0"/>
              <a:t>2012105056 </a:t>
            </a:r>
            <a:r>
              <a:rPr lang="ko-KR" altLang="en-US" dirty="0" smtClean="0"/>
              <a:t>손학종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72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뱀 피하기 게임</a:t>
            </a:r>
            <a:endParaRPr lang="en-US" altLang="ko-KR" dirty="0" smtClean="0"/>
          </a:p>
          <a:p>
            <a:r>
              <a:rPr lang="en-US" altLang="ko-KR" dirty="0" smtClean="0"/>
              <a:t>  * </a:t>
            </a:r>
            <a:r>
              <a:rPr lang="ko-KR" altLang="en-US" dirty="0" smtClean="0"/>
              <a:t>폭탄 피하기 게임을 기획했으나 폭탄 파편 구현이 어려워 주제를 변경함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두 명이 키보드로 플레이하며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플레이어</a:t>
            </a:r>
            <a:r>
              <a:rPr lang="en-US" altLang="ko-KR" dirty="0" smtClean="0"/>
              <a:t>2(</a:t>
            </a:r>
            <a:r>
              <a:rPr lang="ko-KR" altLang="en-US" dirty="0" smtClean="0"/>
              <a:t>뱀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지나간 길을 플레이어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밟으면 패배하는 게임</a:t>
            </a:r>
            <a:endParaRPr lang="ko-KR" altLang="en-US" dirty="0"/>
          </a:p>
        </p:txBody>
      </p:sp>
      <p:cxnSp>
        <p:nvCxnSpPr>
          <p:cNvPr id="5" name="꺾인 연결선 4"/>
          <p:cNvCxnSpPr/>
          <p:nvPr/>
        </p:nvCxnSpPr>
        <p:spPr>
          <a:xfrm>
            <a:off x="2951018" y="4505498"/>
            <a:ext cx="4164677" cy="615142"/>
          </a:xfrm>
          <a:prstGeom prst="bentConnector3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272743" y="4954386"/>
            <a:ext cx="0" cy="9975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474720" y="5054139"/>
            <a:ext cx="615142" cy="2327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2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플레이어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 움직인 경로를 보존하여</a:t>
            </a:r>
            <a:endParaRPr lang="en-US" altLang="ko-KR" dirty="0" smtClean="0"/>
          </a:p>
          <a:p>
            <a:r>
              <a:rPr lang="ko-KR" altLang="en-US" dirty="0" smtClean="0"/>
              <a:t>빨간 선으로 표시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32" y="2815168"/>
            <a:ext cx="3981450" cy="3162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834" y="2043545"/>
            <a:ext cx="40195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선을 밟을 때 화면이 잠시 빨갛게 변함</a:t>
            </a:r>
            <a:r>
              <a:rPr lang="en-US" altLang="ko-KR" dirty="0" smtClean="0"/>
              <a:t>(Signal)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27" y="1983452"/>
            <a:ext cx="3692091" cy="3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1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모서리에서 정지하고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화면 밖으로 나가지 못하도록 함</a:t>
            </a:r>
            <a:endParaRPr lang="ko-KR" altLang="en-US" dirty="0"/>
          </a:p>
        </p:txBody>
      </p:sp>
      <p:pic>
        <p:nvPicPr>
          <p:cNvPr id="4" name="KakaoTalk_Video_20151218_1300_28_8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6161"/>
          <a:stretch/>
        </p:blipFill>
        <p:spPr>
          <a:xfrm>
            <a:off x="6279502" y="501207"/>
            <a:ext cx="5071149" cy="576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1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4" name="KakaoTalk_Video_20151218_1259_49_67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43" b="21107"/>
          <a:stretch/>
        </p:blipFill>
        <p:spPr>
          <a:xfrm>
            <a:off x="4647234" y="27992"/>
            <a:ext cx="5093925" cy="6322367"/>
          </a:xfrm>
        </p:spPr>
      </p:pic>
    </p:spTree>
    <p:extLst>
      <p:ext uri="{BB962C8B-B14F-4D97-AF65-F5344CB8AC3E}">
        <p14:creationId xmlns:p14="http://schemas.microsoft.com/office/powerpoint/2010/main" val="275190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58416" y="1839422"/>
            <a:ext cx="9871788" cy="4430749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bomb_game</a:t>
            </a:r>
            <a:endParaRPr lang="ko-KR" altLang="en-US" sz="2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관계도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75658" y="2408590"/>
            <a:ext cx="3251738" cy="1342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 smtClean="0"/>
              <a:t>player1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6848669" y="2408591"/>
            <a:ext cx="3251738" cy="3721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 smtClean="0"/>
              <a:t>screen</a:t>
            </a:r>
            <a:endParaRPr lang="ko-KR" altLang="en-US" sz="2800" dirty="0"/>
          </a:p>
        </p:txBody>
      </p:sp>
      <p:cxnSp>
        <p:nvCxnSpPr>
          <p:cNvPr id="12" name="직선 화살표 연결선 11"/>
          <p:cNvCxnSpPr>
            <a:stCxn id="6" idx="3"/>
          </p:cNvCxnSpPr>
          <p:nvPr/>
        </p:nvCxnSpPr>
        <p:spPr>
          <a:xfrm flipV="1">
            <a:off x="10100407" y="4264090"/>
            <a:ext cx="1348254" cy="53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774534" y="3577253"/>
            <a:ext cx="7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VGA</a:t>
            </a:r>
            <a:endParaRPr lang="ko-KR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5752" y="3298531"/>
            <a:ext cx="937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Key</a:t>
            </a:r>
          </a:p>
          <a:p>
            <a:r>
              <a:rPr lang="en-US" altLang="ko-KR" sz="2400" b="1" dirty="0" smtClean="0"/>
              <a:t>board</a:t>
            </a:r>
            <a:endParaRPr lang="ko-KR" altLang="en-US" sz="24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27396" y="5847129"/>
            <a:ext cx="2421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71073" y="5283402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position_p2</a:t>
            </a:r>
            <a:endParaRPr lang="ko-KR" altLang="en-US" sz="2400" b="1" dirty="0"/>
          </a:p>
        </p:txBody>
      </p:sp>
      <p:sp>
        <p:nvSpPr>
          <p:cNvPr id="20" name="직사각형 19"/>
          <p:cNvSpPr/>
          <p:nvPr/>
        </p:nvSpPr>
        <p:spPr>
          <a:xfrm>
            <a:off x="1175658" y="4725957"/>
            <a:ext cx="3251738" cy="1342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 smtClean="0"/>
              <a:t>player2</a:t>
            </a:r>
            <a:endParaRPr lang="ko-KR" altLang="en-US" sz="28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270588" y="3808085"/>
            <a:ext cx="2127379" cy="791445"/>
            <a:chOff x="-102172" y="3808085"/>
            <a:chExt cx="2500139" cy="791445"/>
          </a:xfrm>
        </p:grpSpPr>
        <p:cxnSp>
          <p:nvCxnSpPr>
            <p:cNvPr id="22" name="꺾인 연결선 21"/>
            <p:cNvCxnSpPr/>
            <p:nvPr/>
          </p:nvCxnSpPr>
          <p:spPr>
            <a:xfrm>
              <a:off x="-102172" y="4207196"/>
              <a:ext cx="2500139" cy="392334"/>
            </a:xfrm>
            <a:prstGeom prst="bentConnector3">
              <a:avLst>
                <a:gd name="adj1" fmla="val 10000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/>
            <p:nvPr/>
          </p:nvCxnSpPr>
          <p:spPr>
            <a:xfrm flipV="1">
              <a:off x="-15551" y="3808085"/>
              <a:ext cx="2413518" cy="399111"/>
            </a:xfrm>
            <a:prstGeom prst="bentConnector3">
              <a:avLst>
                <a:gd name="adj1" fmla="val 100258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/>
          <p:nvPr/>
        </p:nvCxnSpPr>
        <p:spPr>
          <a:xfrm>
            <a:off x="4427396" y="3556034"/>
            <a:ext cx="2421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388220" y="2707960"/>
            <a:ext cx="1384036" cy="1042946"/>
          </a:xfrm>
          <a:prstGeom prst="rect">
            <a:avLst/>
          </a:prstGeom>
          <a:solidFill>
            <a:srgbClr val="F9DC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RAM(2port)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88220" y="3897613"/>
            <a:ext cx="1384036" cy="1042946"/>
          </a:xfrm>
          <a:prstGeom prst="rect">
            <a:avLst/>
          </a:prstGeom>
          <a:solidFill>
            <a:srgbClr val="F9DC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VGA_SYNC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88220" y="5006520"/>
            <a:ext cx="1384036" cy="1042946"/>
          </a:xfrm>
          <a:prstGeom prst="rect">
            <a:avLst/>
          </a:prstGeom>
          <a:solidFill>
            <a:srgbClr val="F9DC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Counter(2)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02610" y="2586192"/>
            <a:ext cx="1611977" cy="922118"/>
          </a:xfrm>
          <a:prstGeom prst="rect">
            <a:avLst/>
          </a:prstGeom>
          <a:solidFill>
            <a:srgbClr val="F9DC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KEYBOARD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502610" y="4915584"/>
            <a:ext cx="1611977" cy="922118"/>
          </a:xfrm>
          <a:prstGeom prst="rect">
            <a:avLst/>
          </a:prstGeom>
          <a:solidFill>
            <a:srgbClr val="F9DC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KEYBOARD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77346" y="1970662"/>
            <a:ext cx="1025428" cy="922118"/>
          </a:xfrm>
          <a:prstGeom prst="rect">
            <a:avLst/>
          </a:prstGeom>
          <a:solidFill>
            <a:srgbClr val="F9DC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smtClean="0">
                <a:solidFill>
                  <a:schemeClr val="tx1"/>
                </a:solidFill>
              </a:rPr>
              <a:t>Counter(22)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72108" y="862306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Clock 48Mhz</a:t>
            </a:r>
            <a:endParaRPr lang="ko-KR" altLang="en-US" sz="24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2878212" y="1323971"/>
            <a:ext cx="3970457" cy="3499956"/>
            <a:chOff x="2878212" y="1323971"/>
            <a:chExt cx="3970457" cy="3499956"/>
          </a:xfrm>
        </p:grpSpPr>
        <p:cxnSp>
          <p:nvCxnSpPr>
            <p:cNvPr id="43" name="꺾인 연결선 42"/>
            <p:cNvCxnSpPr>
              <a:stCxn id="41" idx="2"/>
            </p:cNvCxnSpPr>
            <p:nvPr/>
          </p:nvCxnSpPr>
          <p:spPr>
            <a:xfrm rot="16200000" flipH="1">
              <a:off x="4810534" y="2785792"/>
              <a:ext cx="3499956" cy="576314"/>
            </a:xfrm>
            <a:prstGeom prst="bentConnector3">
              <a:avLst>
                <a:gd name="adj1" fmla="val 100119"/>
              </a:avLst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38" idx="3"/>
            </p:cNvCxnSpPr>
            <p:nvPr/>
          </p:nvCxnSpPr>
          <p:spPr>
            <a:xfrm flipH="1">
              <a:off x="5702774" y="2431721"/>
              <a:ext cx="574631" cy="0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 flipH="1">
              <a:off x="2878212" y="3839698"/>
              <a:ext cx="3393967" cy="791445"/>
              <a:chOff x="-102172" y="3808085"/>
              <a:chExt cx="2500139" cy="791445"/>
            </a:xfrm>
          </p:grpSpPr>
          <p:cxnSp>
            <p:nvCxnSpPr>
              <p:cNvPr id="49" name="꺾인 연결선 48"/>
              <p:cNvCxnSpPr/>
              <p:nvPr/>
            </p:nvCxnSpPr>
            <p:spPr>
              <a:xfrm>
                <a:off x="-102172" y="4207196"/>
                <a:ext cx="2500139" cy="392334"/>
              </a:xfrm>
              <a:prstGeom prst="bentConnector3">
                <a:avLst>
                  <a:gd name="adj1" fmla="val 100009"/>
                </a:avLst>
              </a:prstGeom>
              <a:ln w="762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꺾인 연결선 49"/>
              <p:cNvCxnSpPr/>
              <p:nvPr/>
            </p:nvCxnSpPr>
            <p:spPr>
              <a:xfrm flipV="1">
                <a:off x="-15551" y="3808085"/>
                <a:ext cx="2413518" cy="399111"/>
              </a:xfrm>
              <a:prstGeom prst="bentConnector3">
                <a:avLst>
                  <a:gd name="adj1" fmla="val 100258"/>
                </a:avLst>
              </a:prstGeom>
              <a:ln w="762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/>
          <p:cNvGrpSpPr/>
          <p:nvPr/>
        </p:nvGrpSpPr>
        <p:grpSpPr>
          <a:xfrm>
            <a:off x="3410373" y="2892780"/>
            <a:ext cx="1645022" cy="1864790"/>
            <a:chOff x="3410373" y="2892780"/>
            <a:chExt cx="1645022" cy="1864790"/>
          </a:xfrm>
        </p:grpSpPr>
        <p:grpSp>
          <p:nvGrpSpPr>
            <p:cNvPr id="60" name="그룹 59"/>
            <p:cNvGrpSpPr/>
            <p:nvPr/>
          </p:nvGrpSpPr>
          <p:grpSpPr>
            <a:xfrm>
              <a:off x="3410373" y="3776339"/>
              <a:ext cx="1645022" cy="981231"/>
              <a:chOff x="3410372" y="3776339"/>
              <a:chExt cx="3393967" cy="981231"/>
            </a:xfrm>
          </p:grpSpPr>
          <p:cxnSp>
            <p:nvCxnSpPr>
              <p:cNvPr id="52" name="꺾인 연결선 51"/>
              <p:cNvCxnSpPr/>
              <p:nvPr/>
            </p:nvCxnSpPr>
            <p:spPr>
              <a:xfrm flipH="1">
                <a:off x="3410372" y="4365236"/>
                <a:ext cx="3393967" cy="392334"/>
              </a:xfrm>
              <a:prstGeom prst="bentConnector3">
                <a:avLst>
                  <a:gd name="adj1" fmla="val 100009"/>
                </a:avLst>
              </a:prstGeom>
              <a:ln w="7620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꺾인 연결선 52"/>
              <p:cNvCxnSpPr/>
              <p:nvPr/>
            </p:nvCxnSpPr>
            <p:spPr>
              <a:xfrm rot="10800000">
                <a:off x="3410372" y="3776339"/>
                <a:ext cx="3276378" cy="588899"/>
              </a:xfrm>
              <a:prstGeom prst="bentConnector3">
                <a:avLst>
                  <a:gd name="adj1" fmla="val 99837"/>
                </a:avLst>
              </a:prstGeom>
              <a:ln w="7620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직선 연결선 61"/>
            <p:cNvCxnSpPr/>
            <p:nvPr/>
          </p:nvCxnSpPr>
          <p:spPr>
            <a:xfrm flipV="1">
              <a:off x="5015224" y="2892780"/>
              <a:ext cx="0" cy="1483277"/>
            </a:xfrm>
            <a:prstGeom prst="line">
              <a:avLst/>
            </a:prstGeom>
            <a:ln w="7620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571073" y="2992307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position_p1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506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Screen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2387600"/>
            <a:ext cx="6040922" cy="2590799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191326"/>
              </p:ext>
            </p:extLst>
          </p:nvPr>
        </p:nvGraphicFramePr>
        <p:xfrm>
          <a:off x="6603999" y="2222499"/>
          <a:ext cx="5041900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95">
                  <a:extLst>
                    <a:ext uri="{9D8B030D-6E8A-4147-A177-3AD203B41FA5}">
                      <a16:colId xmlns:a16="http://schemas.microsoft.com/office/drawing/2014/main" val="3536370887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3473121330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1334553059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1333955137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3676527695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197943908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3044161521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191209511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3594760754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3417661119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582566775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875994010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1550186060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1915176639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3906753192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1349057474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3030610621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152570135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4119356142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5854022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1140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950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364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8498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31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551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46414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95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866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4718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364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86569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4347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99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346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71226"/>
                  </a:ext>
                </a:extLst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9451617" y="1011981"/>
            <a:ext cx="0" cy="12105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9784" y="550316"/>
            <a:ext cx="7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VGA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96807" y="804243"/>
            <a:ext cx="2394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player2_positon?</a:t>
            </a:r>
            <a:endParaRPr lang="ko-KR" altLang="en-US" sz="2400" b="1" dirty="0"/>
          </a:p>
        </p:txBody>
      </p:sp>
      <p:sp>
        <p:nvSpPr>
          <p:cNvPr id="16" name="자유형 15"/>
          <p:cNvSpPr/>
          <p:nvPr/>
        </p:nvSpPr>
        <p:spPr>
          <a:xfrm>
            <a:off x="7991724" y="1275694"/>
            <a:ext cx="739020" cy="913512"/>
          </a:xfrm>
          <a:custGeom>
            <a:avLst/>
            <a:gdLst>
              <a:gd name="connsiteX0" fmla="*/ 764488 w 1042910"/>
              <a:gd name="connsiteY0" fmla="*/ 913512 h 913512"/>
              <a:gd name="connsiteX1" fmla="*/ 1031188 w 1042910"/>
              <a:gd name="connsiteY1" fmla="*/ 265812 h 913512"/>
              <a:gd name="connsiteX2" fmla="*/ 421588 w 1042910"/>
              <a:gd name="connsiteY2" fmla="*/ 11812 h 913512"/>
              <a:gd name="connsiteX3" fmla="*/ 2488 w 1042910"/>
              <a:gd name="connsiteY3" fmla="*/ 608712 h 913512"/>
              <a:gd name="connsiteX4" fmla="*/ 612088 w 1042910"/>
              <a:gd name="connsiteY4" fmla="*/ 888112 h 91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910" h="913512">
                <a:moveTo>
                  <a:pt x="764488" y="913512"/>
                </a:moveTo>
                <a:cubicBezTo>
                  <a:pt x="926413" y="664803"/>
                  <a:pt x="1088338" y="416095"/>
                  <a:pt x="1031188" y="265812"/>
                </a:cubicBezTo>
                <a:cubicBezTo>
                  <a:pt x="974038" y="115529"/>
                  <a:pt x="593038" y="-45338"/>
                  <a:pt x="421588" y="11812"/>
                </a:cubicBezTo>
                <a:cubicBezTo>
                  <a:pt x="250138" y="68962"/>
                  <a:pt x="-29262" y="462662"/>
                  <a:pt x="2488" y="608712"/>
                </a:cubicBezTo>
                <a:cubicBezTo>
                  <a:pt x="34238" y="754762"/>
                  <a:pt x="323163" y="821437"/>
                  <a:pt x="612088" y="888112"/>
                </a:cubicBezTo>
              </a:path>
            </a:pathLst>
          </a:cu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51922"/>
              </p:ext>
            </p:extLst>
          </p:nvPr>
        </p:nvGraphicFramePr>
        <p:xfrm>
          <a:off x="1008067" y="5262559"/>
          <a:ext cx="5265732" cy="144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811">
                  <a:extLst>
                    <a:ext uri="{9D8B030D-6E8A-4147-A177-3AD203B41FA5}">
                      <a16:colId xmlns:a16="http://schemas.microsoft.com/office/drawing/2014/main" val="1896041067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2226797448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3271825896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1535431455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3407106497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2823974991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3753613515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2915526063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2672920486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1107742074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2448430916"/>
                    </a:ext>
                  </a:extLst>
                </a:gridCol>
                <a:gridCol w="438811">
                  <a:extLst>
                    <a:ext uri="{9D8B030D-6E8A-4147-A177-3AD203B41FA5}">
                      <a16:colId xmlns:a16="http://schemas.microsoft.com/office/drawing/2014/main" val="158202440"/>
                    </a:ext>
                  </a:extLst>
                </a:gridCol>
              </a:tblGrid>
              <a:tr h="357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X</a:t>
                      </a:r>
                      <a:endParaRPr lang="ko-KR" altLang="en-US" sz="1800" b="1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X</a:t>
                      </a:r>
                      <a:endParaRPr lang="ko-KR" altLang="en-US" sz="1800" b="1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O</a:t>
                      </a:r>
                      <a:endParaRPr lang="ko-KR" altLang="en-US" sz="1800" b="1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O</a:t>
                      </a:r>
                      <a:endParaRPr lang="ko-KR" altLang="en-US" sz="1800" b="1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X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X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O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O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X</a:t>
                      </a:r>
                      <a:endParaRPr lang="ko-KR" altLang="en-US" sz="1800" b="1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X</a:t>
                      </a:r>
                      <a:endParaRPr lang="ko-KR" altLang="en-US" sz="1800" b="1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O</a:t>
                      </a:r>
                      <a:endParaRPr lang="ko-KR" altLang="en-US" sz="1800" b="1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/>
                        <a:t>O</a:t>
                      </a:r>
                      <a:endParaRPr lang="ko-KR" altLang="en-US" sz="1800" b="1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55438"/>
                  </a:ext>
                </a:extLst>
              </a:tr>
              <a:tr h="3573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안씀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9DCB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씀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9DCB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47991"/>
                  </a:ext>
                </a:extLst>
              </a:tr>
              <a:tr h="35732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11718"/>
                  </a:ext>
                </a:extLst>
              </a:tr>
              <a:tr h="357320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>
                    <a:solidFill>
                      <a:srgbClr val="F9DCB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9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42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13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16500" y="2298700"/>
            <a:ext cx="2222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smtClean="0"/>
              <a:t>끝</a:t>
            </a:r>
            <a:endParaRPr lang="ko-KR" altLang="en-US" sz="13800"/>
          </a:p>
        </p:txBody>
      </p:sp>
    </p:spTree>
    <p:extLst>
      <p:ext uri="{BB962C8B-B14F-4D97-AF65-F5344CB8AC3E}">
        <p14:creationId xmlns:p14="http://schemas.microsoft.com/office/powerpoint/2010/main" val="8365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</TotalTime>
  <Words>119</Words>
  <Application>Microsoft Office PowerPoint</Application>
  <PresentationFormat>와이드스크린</PresentationFormat>
  <Paragraphs>53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Calibri</vt:lpstr>
      <vt:lpstr>Calibri Light</vt:lpstr>
      <vt:lpstr>추억</vt:lpstr>
      <vt:lpstr>논리회로설계 프로젝트</vt:lpstr>
      <vt:lpstr>주제</vt:lpstr>
      <vt:lpstr>구현 내용</vt:lpstr>
      <vt:lpstr>구현 내용</vt:lpstr>
      <vt:lpstr>구현 내용</vt:lpstr>
      <vt:lpstr>시연 영상</vt:lpstr>
      <vt:lpstr>모듈 관계도</vt:lpstr>
      <vt:lpstr>Screen 모듈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논리회로설계 프로젝트</dc:title>
  <dc:creator>손학종</dc:creator>
  <cp:lastModifiedBy>손학종</cp:lastModifiedBy>
  <cp:revision>9</cp:revision>
  <dcterms:created xsi:type="dcterms:W3CDTF">2015-12-18T03:48:12Z</dcterms:created>
  <dcterms:modified xsi:type="dcterms:W3CDTF">2015-12-18T06:36:18Z</dcterms:modified>
</cp:coreProperties>
</file>